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63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309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748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27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983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101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979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6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120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121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46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4A563-DCE3-4E89-BBD4-7A93ECA48E8C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9C81E-3E57-43E3-997B-F88330348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320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" action="ppaction://hlinkshowjump?jump=nextslide"/>
          </p:cNvPr>
          <p:cNvSpPr/>
          <p:nvPr/>
        </p:nvSpPr>
        <p:spPr>
          <a:xfrm>
            <a:off x="844061" y="4976446"/>
            <a:ext cx="1389185" cy="137160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23392" y="5369858"/>
            <a:ext cx="3086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ym typeface="Wingdings" panose="05000000000000000000" pitchFamily="2" charset="2"/>
              </a:rPr>
              <a:t> </a:t>
            </a:r>
            <a:r>
              <a:rPr lang="ru-RU" sz="3200" dirty="0" smtClean="0">
                <a:sym typeface="Wingdings" panose="05000000000000000000" pitchFamily="2" charset="2"/>
              </a:rPr>
              <a:t>НАЧАТЬ ИГРУ</a:t>
            </a:r>
            <a:endParaRPr lang="ru-RU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3648808" y="1459523"/>
            <a:ext cx="42466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 smtClean="0"/>
              <a:t>EasyGAME</a:t>
            </a:r>
            <a:endParaRPr lang="ru-RU" sz="7200" b="1" dirty="0"/>
          </a:p>
        </p:txBody>
      </p:sp>
      <p:sp>
        <p:nvSpPr>
          <p:cNvPr id="6" name="Овал 5">
            <a:hlinkClick r:id="" action="ppaction://hlinkshowjump?jump=lastslide"/>
          </p:cNvPr>
          <p:cNvSpPr/>
          <p:nvPr/>
        </p:nvSpPr>
        <p:spPr>
          <a:xfrm>
            <a:off x="9938238" y="4976446"/>
            <a:ext cx="1389185" cy="13716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323992" y="5369858"/>
            <a:ext cx="2324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ym typeface="Wingdings" panose="05000000000000000000" pitchFamily="2" charset="2"/>
              </a:rPr>
              <a:t>ПРАВИЛА </a:t>
            </a:r>
            <a:r>
              <a:rPr lang="en-US" sz="3200" dirty="0" smtClean="0">
                <a:sym typeface="Wingdings" panose="05000000000000000000" pitchFamily="2" charset="2"/>
              </a:rPr>
              <a:t>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3453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Hover r:id="" action="ppaction://hlinkshowjump?jump=previousslide"/>
          </p:cNvPr>
          <p:cNvSpPr/>
          <p:nvPr/>
        </p:nvSpPr>
        <p:spPr>
          <a:xfrm>
            <a:off x="0" y="3894992"/>
            <a:ext cx="11122269" cy="1951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Hover r:id="" action="ppaction://hlinkshowjump?jump=previousslide"/>
          </p:cNvPr>
          <p:cNvSpPr/>
          <p:nvPr/>
        </p:nvSpPr>
        <p:spPr>
          <a:xfrm>
            <a:off x="1069731" y="803031"/>
            <a:ext cx="11122269" cy="1951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Hover r:id="" action="ppaction://hlinkshowjump?jump=nextslide"/>
          </p:cNvPr>
          <p:cNvSpPr/>
          <p:nvPr/>
        </p:nvSpPr>
        <p:spPr>
          <a:xfrm>
            <a:off x="11163300" y="0"/>
            <a:ext cx="1028700" cy="80303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1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Hover r:id="" action="ppaction://hlinkshowjump?jump=previousslide"/>
          </p:cNvPr>
          <p:cNvSpPr/>
          <p:nvPr/>
        </p:nvSpPr>
        <p:spPr>
          <a:xfrm>
            <a:off x="9267092" y="0"/>
            <a:ext cx="1855177" cy="1951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Hover r:id="" action="ppaction://hlinkshowjump?jump=previousslide"/>
          </p:cNvPr>
          <p:cNvSpPr/>
          <p:nvPr/>
        </p:nvSpPr>
        <p:spPr>
          <a:xfrm>
            <a:off x="12107008" y="2315308"/>
            <a:ext cx="84992" cy="45426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Hover r:id="" action="ppaction://hlinkshowjump?jump=previousslide"/>
          </p:cNvPr>
          <p:cNvSpPr/>
          <p:nvPr/>
        </p:nvSpPr>
        <p:spPr>
          <a:xfrm>
            <a:off x="7411915" y="2315308"/>
            <a:ext cx="1855177" cy="1951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Hover r:id="" action="ppaction://hlinkshowjump?jump=previousslide"/>
          </p:cNvPr>
          <p:cNvSpPr/>
          <p:nvPr/>
        </p:nvSpPr>
        <p:spPr>
          <a:xfrm>
            <a:off x="5556738" y="-1"/>
            <a:ext cx="1855177" cy="1951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Hover r:id="" action="ppaction://hlinkshowjump?jump=previousslide"/>
          </p:cNvPr>
          <p:cNvSpPr/>
          <p:nvPr/>
        </p:nvSpPr>
        <p:spPr>
          <a:xfrm>
            <a:off x="3701561" y="2315307"/>
            <a:ext cx="1855177" cy="1951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Hover r:id="" action="ppaction://hlinkshowjump?jump=previousslide"/>
          </p:cNvPr>
          <p:cNvSpPr/>
          <p:nvPr/>
        </p:nvSpPr>
        <p:spPr>
          <a:xfrm>
            <a:off x="1846384" y="0"/>
            <a:ext cx="1855177" cy="1951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Hover r:id="" action="ppaction://hlinkshowjump?jump=previousslide"/>
          </p:cNvPr>
          <p:cNvSpPr/>
          <p:nvPr/>
        </p:nvSpPr>
        <p:spPr>
          <a:xfrm>
            <a:off x="-8794" y="2327029"/>
            <a:ext cx="1855177" cy="1951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Hover r:id="" action="ppaction://hlinkshowjump?jump=previousslide"/>
          </p:cNvPr>
          <p:cNvSpPr/>
          <p:nvPr/>
        </p:nvSpPr>
        <p:spPr>
          <a:xfrm>
            <a:off x="0" y="6778868"/>
            <a:ext cx="12107008" cy="791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Hover r:id="" action="ppaction://hlinkshowjump?jump=previousslide"/>
          </p:cNvPr>
          <p:cNvSpPr/>
          <p:nvPr/>
        </p:nvSpPr>
        <p:spPr>
          <a:xfrm>
            <a:off x="0" y="-2"/>
            <a:ext cx="12192000" cy="791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Hover r:id="" action="ppaction://hlinkshowjump?jump=previousslide"/>
          </p:cNvPr>
          <p:cNvSpPr/>
          <p:nvPr/>
        </p:nvSpPr>
        <p:spPr>
          <a:xfrm>
            <a:off x="1846383" y="4642336"/>
            <a:ext cx="1855177" cy="1951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Hover r:id="" action="ppaction://hlinkshowjump?jump=previousslide"/>
          </p:cNvPr>
          <p:cNvSpPr/>
          <p:nvPr/>
        </p:nvSpPr>
        <p:spPr>
          <a:xfrm>
            <a:off x="5556737" y="4630614"/>
            <a:ext cx="1855177" cy="1951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Hover r:id="" action="ppaction://hlinkshowjump?jump=previousslide"/>
          </p:cNvPr>
          <p:cNvSpPr/>
          <p:nvPr/>
        </p:nvSpPr>
        <p:spPr>
          <a:xfrm>
            <a:off x="9324241" y="4642336"/>
            <a:ext cx="1855177" cy="1951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hlinkHover r:id="" action="ppaction://hlinkshowjump?jump=nextslide"/>
          </p:cNvPr>
          <p:cNvSpPr/>
          <p:nvPr/>
        </p:nvSpPr>
        <p:spPr>
          <a:xfrm>
            <a:off x="1652955" y="5782959"/>
            <a:ext cx="202222" cy="7995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35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Hover r:id="" action="ppaction://hlinkshowjump?jump=previousslide"/>
          </p:cNvPr>
          <p:cNvSpPr/>
          <p:nvPr/>
        </p:nvSpPr>
        <p:spPr>
          <a:xfrm>
            <a:off x="0" y="6532684"/>
            <a:ext cx="7895492" cy="325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Hover r:id="" action="ppaction://hlinkshowjump?jump=previousslide"/>
          </p:cNvPr>
          <p:cNvSpPr/>
          <p:nvPr/>
        </p:nvSpPr>
        <p:spPr>
          <a:xfrm>
            <a:off x="0" y="5067299"/>
            <a:ext cx="7895492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Hover r:id="" action="ppaction://hlinkshowjump?jump=previousslide"/>
          </p:cNvPr>
          <p:cNvSpPr/>
          <p:nvPr/>
        </p:nvSpPr>
        <p:spPr>
          <a:xfrm>
            <a:off x="8379068" y="3651737"/>
            <a:ext cx="3812932" cy="32062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Hover r:id="" action="ppaction://hlinkshowjump?jump=previousslide"/>
          </p:cNvPr>
          <p:cNvSpPr/>
          <p:nvPr/>
        </p:nvSpPr>
        <p:spPr>
          <a:xfrm>
            <a:off x="4870938" y="3651737"/>
            <a:ext cx="3508130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Hover r:id="" action="ppaction://hlinkshowjump?jump=previousslide"/>
          </p:cNvPr>
          <p:cNvSpPr/>
          <p:nvPr/>
        </p:nvSpPr>
        <p:spPr>
          <a:xfrm>
            <a:off x="0" y="2810606"/>
            <a:ext cx="4211515" cy="24032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Hover r:id="" action="ppaction://hlinkshowjump?jump=previousslide"/>
          </p:cNvPr>
          <p:cNvSpPr/>
          <p:nvPr/>
        </p:nvSpPr>
        <p:spPr>
          <a:xfrm>
            <a:off x="0" y="2181956"/>
            <a:ext cx="7631723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Hover r:id="" action="ppaction://hlinkshowjump?jump=previousslide"/>
          </p:cNvPr>
          <p:cNvSpPr/>
          <p:nvPr/>
        </p:nvSpPr>
        <p:spPr>
          <a:xfrm>
            <a:off x="7913077" y="1321775"/>
            <a:ext cx="4278923" cy="24032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Hover r:id="" action="ppaction://hlinkshowjump?jump=previousslide"/>
          </p:cNvPr>
          <p:cNvSpPr/>
          <p:nvPr/>
        </p:nvSpPr>
        <p:spPr>
          <a:xfrm>
            <a:off x="0" y="0"/>
            <a:ext cx="7042638" cy="22024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Hover r:id="" action="ppaction://hlinkshowjump?jump=previousslide"/>
          </p:cNvPr>
          <p:cNvSpPr/>
          <p:nvPr/>
        </p:nvSpPr>
        <p:spPr>
          <a:xfrm>
            <a:off x="7312268" y="5860"/>
            <a:ext cx="4879732" cy="13159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Hover r:id="" action="ppaction://hlinkshowjump?jump=nextslide"/>
          </p:cNvPr>
          <p:cNvSpPr/>
          <p:nvPr/>
        </p:nvSpPr>
        <p:spPr>
          <a:xfrm>
            <a:off x="7042638" y="0"/>
            <a:ext cx="269630" cy="29893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67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Hover r:id="" action="ppaction://hlinkshowjump?jump=previousslide"/>
          </p:cNvPr>
          <p:cNvSpPr/>
          <p:nvPr/>
        </p:nvSpPr>
        <p:spPr>
          <a:xfrm>
            <a:off x="0" y="0"/>
            <a:ext cx="6831623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Hover r:id="" action="ppaction://hlinkshowjump?jump=previousslide"/>
          </p:cNvPr>
          <p:cNvSpPr/>
          <p:nvPr/>
        </p:nvSpPr>
        <p:spPr>
          <a:xfrm>
            <a:off x="7921869" y="0"/>
            <a:ext cx="4270131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Hover r:id="" action="ppaction://hlinkshowjump?jump=previousslide"/>
          </p:cNvPr>
          <p:cNvSpPr/>
          <p:nvPr/>
        </p:nvSpPr>
        <p:spPr>
          <a:xfrm>
            <a:off x="5503985" y="1037492"/>
            <a:ext cx="4062046" cy="589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hlinkHover r:id="" action="ppaction://hlinkshowjump?jump=previousslide"/>
          </p:cNvPr>
          <p:cNvSpPr/>
          <p:nvPr/>
        </p:nvSpPr>
        <p:spPr>
          <a:xfrm>
            <a:off x="1" y="682870"/>
            <a:ext cx="5076092" cy="9437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hlinkHover r:id="" action="ppaction://hlinkshowjump?jump=previousslide"/>
          </p:cNvPr>
          <p:cNvSpPr/>
          <p:nvPr/>
        </p:nvSpPr>
        <p:spPr>
          <a:xfrm>
            <a:off x="9785838" y="682870"/>
            <a:ext cx="2406162" cy="9437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hlinkHover r:id="" action="ppaction://hlinkshowjump?jump=previousslide"/>
          </p:cNvPr>
          <p:cNvSpPr/>
          <p:nvPr/>
        </p:nvSpPr>
        <p:spPr>
          <a:xfrm>
            <a:off x="2941027" y="1907930"/>
            <a:ext cx="4270131" cy="5861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hlinkHover r:id="" action="ppaction://hlinkshowjump?jump=previousslide"/>
          </p:cNvPr>
          <p:cNvSpPr/>
          <p:nvPr/>
        </p:nvSpPr>
        <p:spPr>
          <a:xfrm>
            <a:off x="7535008" y="1907930"/>
            <a:ext cx="4656992" cy="5861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hlinkHover r:id="" action="ppaction://hlinkshowjump?jump=previousslide"/>
          </p:cNvPr>
          <p:cNvSpPr/>
          <p:nvPr/>
        </p:nvSpPr>
        <p:spPr>
          <a:xfrm>
            <a:off x="5076091" y="2851638"/>
            <a:ext cx="4841631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hlinkHover r:id="" action="ppaction://hlinkshowjump?jump=previousslide"/>
          </p:cNvPr>
          <p:cNvSpPr/>
          <p:nvPr/>
        </p:nvSpPr>
        <p:spPr>
          <a:xfrm>
            <a:off x="0" y="2851638"/>
            <a:ext cx="4762500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hlinkHover r:id="" action="ppaction://hlinkshowjump?jump=previousslide"/>
          </p:cNvPr>
          <p:cNvSpPr/>
          <p:nvPr/>
        </p:nvSpPr>
        <p:spPr>
          <a:xfrm>
            <a:off x="-2930" y="1907929"/>
            <a:ext cx="2540977" cy="5861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hlinkHover r:id="" action="ppaction://hlinkshowjump?jump=previousslide"/>
          </p:cNvPr>
          <p:cNvSpPr/>
          <p:nvPr/>
        </p:nvSpPr>
        <p:spPr>
          <a:xfrm>
            <a:off x="7404588" y="3812930"/>
            <a:ext cx="4762500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hlinkHover r:id="" action="ppaction://hlinkshowjump?jump=previousslide"/>
          </p:cNvPr>
          <p:cNvSpPr/>
          <p:nvPr/>
        </p:nvSpPr>
        <p:spPr>
          <a:xfrm>
            <a:off x="2299188" y="3812930"/>
            <a:ext cx="4762500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hlinkHover r:id="" action="ppaction://hlinkshowjump?jump=previousslide"/>
          </p:cNvPr>
          <p:cNvSpPr/>
          <p:nvPr/>
        </p:nvSpPr>
        <p:spPr>
          <a:xfrm>
            <a:off x="4762500" y="4432787"/>
            <a:ext cx="4762500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>
            <a:hlinkHover r:id="" action="ppaction://hlinkshowjump?jump=previousslide"/>
          </p:cNvPr>
          <p:cNvSpPr/>
          <p:nvPr/>
        </p:nvSpPr>
        <p:spPr>
          <a:xfrm>
            <a:off x="0" y="4746379"/>
            <a:ext cx="4501662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hlinkHover r:id="" action="ppaction://hlinkshowjump?jump=previousslide"/>
          </p:cNvPr>
          <p:cNvSpPr/>
          <p:nvPr/>
        </p:nvSpPr>
        <p:spPr>
          <a:xfrm>
            <a:off x="4501662" y="5394079"/>
            <a:ext cx="4762500" cy="682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hlinkHover r:id="" action="ppaction://hlinkshowjump?jump=previousslide"/>
          </p:cNvPr>
          <p:cNvSpPr/>
          <p:nvPr/>
        </p:nvSpPr>
        <p:spPr>
          <a:xfrm>
            <a:off x="483577" y="6394944"/>
            <a:ext cx="11683511" cy="463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>
            <a:hlinkHover r:id="" action="ppaction://hlinkshowjump?jump=previousslide"/>
          </p:cNvPr>
          <p:cNvSpPr/>
          <p:nvPr/>
        </p:nvSpPr>
        <p:spPr>
          <a:xfrm>
            <a:off x="483577" y="5679828"/>
            <a:ext cx="3675185" cy="7151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hlinkHover r:id="" action="ppaction://hlinkshowjump?jump=previousslide"/>
          </p:cNvPr>
          <p:cNvSpPr/>
          <p:nvPr/>
        </p:nvSpPr>
        <p:spPr>
          <a:xfrm>
            <a:off x="10260622" y="2494084"/>
            <a:ext cx="1953357" cy="1318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>
            <a:hlinkHover r:id="" action="ppaction://hlinkshowjump?jump=nextslide"/>
          </p:cNvPr>
          <p:cNvSpPr/>
          <p:nvPr/>
        </p:nvSpPr>
        <p:spPr>
          <a:xfrm>
            <a:off x="-2930" y="6641120"/>
            <a:ext cx="486508" cy="2168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36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Hover r:id="" action="ppaction://hlinkshowjump?jump=previousslide"/>
          </p:cNvPr>
          <p:cNvSpPr/>
          <p:nvPr/>
        </p:nvSpPr>
        <p:spPr>
          <a:xfrm>
            <a:off x="9143998" y="1809746"/>
            <a:ext cx="2980594" cy="32385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ТЫ НЕ ПРОЙДЁШЬ!!!</a:t>
            </a:r>
            <a:endParaRPr lang="ru-RU" dirty="0"/>
          </a:p>
        </p:txBody>
      </p:sp>
      <p:sp>
        <p:nvSpPr>
          <p:cNvPr id="3" name="Прямоугольник 2">
            <a:hlinkHover r:id="" action="ppaction://hlinkshowjump?jump=previousslide"/>
          </p:cNvPr>
          <p:cNvSpPr/>
          <p:nvPr/>
        </p:nvSpPr>
        <p:spPr>
          <a:xfrm>
            <a:off x="0" y="0"/>
            <a:ext cx="12192000" cy="7151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Hover r:id="" action="ppaction://hlinkshowjump?jump=previousslide"/>
          </p:cNvPr>
          <p:cNvSpPr/>
          <p:nvPr/>
        </p:nvSpPr>
        <p:spPr>
          <a:xfrm>
            <a:off x="889986" y="6142884"/>
            <a:ext cx="11302014" cy="7151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hlinkHover r:id="" action="ppaction://hlinkshowjump?jump=previousslide"/>
          </p:cNvPr>
          <p:cNvSpPr/>
          <p:nvPr/>
        </p:nvSpPr>
        <p:spPr>
          <a:xfrm>
            <a:off x="0" y="715116"/>
            <a:ext cx="12124592" cy="10946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hlinkHover r:id="" action="ppaction://hlinkshowjump?jump=previousslide"/>
          </p:cNvPr>
          <p:cNvSpPr/>
          <p:nvPr/>
        </p:nvSpPr>
        <p:spPr>
          <a:xfrm>
            <a:off x="889987" y="5048254"/>
            <a:ext cx="11302012" cy="10946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hlinkHover r:id="" action="ppaction://hlinkshowjump?jump=nextslide"/>
          </p:cNvPr>
          <p:cNvSpPr/>
          <p:nvPr/>
        </p:nvSpPr>
        <p:spPr>
          <a:xfrm>
            <a:off x="12124592" y="715116"/>
            <a:ext cx="67408" cy="542776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4678922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кликни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649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69 0.00394 L -0.75261 0.003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7884" y="2215661"/>
            <a:ext cx="8994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СПАСИБО ЗА ИГРУ!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72298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732" y="1644160"/>
            <a:ext cx="12117268" cy="431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Ваш курсор – это персонаж. Вы должны пройти 5 лабиринтов и сразиться с босом, при этом не касаясь стен.</a:t>
            </a:r>
          </a:p>
          <a:p>
            <a:endParaRPr lang="ru-RU" sz="2400" dirty="0"/>
          </a:p>
          <a:p>
            <a:r>
              <a:rPr lang="ru-RU" sz="2400" dirty="0" smtClean="0"/>
              <a:t>Сами правила:</a:t>
            </a:r>
          </a:p>
          <a:p>
            <a:endParaRPr lang="ru-RU" sz="2400" dirty="0"/>
          </a:p>
          <a:p>
            <a:r>
              <a:rPr lang="ru-RU" sz="2400" dirty="0" smtClean="0"/>
              <a:t>	Вы НЕ ДОЛЖНЫ КАСАТЬСЯ СТЕН, иначе вас отбросит в предыдущий уровень.</a:t>
            </a:r>
          </a:p>
          <a:p>
            <a:endParaRPr lang="ru-RU" sz="2400" dirty="0"/>
          </a:p>
          <a:p>
            <a:r>
              <a:rPr lang="ru-RU" sz="2400" dirty="0" smtClean="0"/>
              <a:t>	Если Вы дошли до зелёного квадрата и прикоснулись к нему, Вас перебросит в следующий уровень.</a:t>
            </a:r>
          </a:p>
          <a:p>
            <a:endParaRPr lang="ru-RU" sz="2400" dirty="0"/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                     </a:t>
            </a:r>
            <a:r>
              <a:rPr lang="ru-RU" sz="2400" b="1" dirty="0" smtClean="0"/>
              <a:t>Ну Вы поняли, правила очень просты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98640" y="131885"/>
            <a:ext cx="33441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/>
              <a:t>П</a:t>
            </a:r>
            <a:r>
              <a:rPr lang="ru-RU" sz="6600" b="1" dirty="0" smtClean="0"/>
              <a:t>равила</a:t>
            </a:r>
            <a:endParaRPr lang="ru-RU" sz="6600" b="1" dirty="0"/>
          </a:p>
        </p:txBody>
      </p:sp>
      <p:sp>
        <p:nvSpPr>
          <p:cNvPr id="4" name="Овал 3">
            <a:hlinkClick r:id="" action="ppaction://hlinkshowjump?jump=firstslide"/>
          </p:cNvPr>
          <p:cNvSpPr/>
          <p:nvPr/>
        </p:nvSpPr>
        <p:spPr>
          <a:xfrm>
            <a:off x="4721468" y="6048940"/>
            <a:ext cx="606669" cy="63304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648040" y="6180797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ym typeface="Wingdings" panose="05000000000000000000" pitchFamily="2" charset="2"/>
              </a:rPr>
              <a:t> </a:t>
            </a:r>
            <a:r>
              <a:rPr lang="ru-RU" dirty="0" smtClean="0">
                <a:sym typeface="Wingdings" panose="05000000000000000000" pitchFamily="2" charset="2"/>
              </a:rPr>
              <a:t>Ок, Вас понял!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846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48</Words>
  <Application>Microsoft Office PowerPoint</Application>
  <PresentationFormat>Широкоэкранный</PresentationFormat>
  <Paragraphs>17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2022-05-09T08:04:27Z</dcterms:created>
  <dcterms:modified xsi:type="dcterms:W3CDTF">2022-06-01T14:46:10Z</dcterms:modified>
</cp:coreProperties>
</file>